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EC15E-E8EA-4AE3-B490-468C524F9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4A72C8-842F-4385-9E46-7BB9EFC88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7E058-7045-4A0C-AAD5-C0FE9E0ACB5C}" type="datetimeFigureOut">
              <a:rPr lang="zh-CN" altLang="en-US" smtClean="0"/>
              <a:t>2024-04-29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C6EB59-8C14-496C-8A7A-3DE901341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B8CA89-0782-4CF7-B151-2362E9972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6FC27-2A3A-41CD-B987-2A7BD87C4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288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691CB41-112C-4A94-895C-0D98B30D6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06F1E1-481C-4474-B50E-8009D0423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C28E47-C2D2-4DDB-9732-ACD06646E9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7E058-7045-4A0C-AAD5-C0FE9E0ACB5C}" type="datetimeFigureOut">
              <a:rPr lang="zh-CN" altLang="en-US" smtClean="0"/>
              <a:t>2024-04-29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E25796-552F-4CEB-AE27-BB3CF7DC8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FAD03A-DAFD-4ADE-B7D7-3C22E0C8F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6FC27-2A3A-41CD-B987-2A7BD87C4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25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345962-1615-41D2-9576-56CE284C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75FF24-E2BC-4A3F-A7F6-8188467C07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54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BED4880-AE1C-424B-BA19-D7A54BED6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5.1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DD2635-765B-4927-9B99-F4CA878704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885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8EB015-2D2E-485C-87A1-B75AC8FD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5.3 </a:t>
            </a:r>
            <a:r>
              <a:rPr lang="zh-CN" altLang="en-US"/>
              <a:t>信号的幅度调制与解调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1163F3-A401-46DE-8A87-76AEEF537C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83003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C4C4F49-A0DB-4CFE-B84C-EE8384C27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5.3 </a:t>
            </a:r>
            <a:r>
              <a:rPr lang="zh-CN" altLang="en-US"/>
              <a:t>信号的幅度调制与解调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ACA847-835A-4E39-B5D0-FAFC1292A9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73055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6CEB10C-CC9F-41AD-A83F-4239EC76D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5.3 </a:t>
            </a:r>
            <a:r>
              <a:rPr lang="zh-CN" altLang="en-US"/>
              <a:t>信号的幅度调制与解调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6FF2B7-5378-4C29-BBFD-1A9D1AFF78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89697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EF6D09-CFC6-4DA6-832E-3FFB57E54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5.3 </a:t>
            </a:r>
            <a:r>
              <a:rPr lang="zh-CN" altLang="en-US"/>
              <a:t>信号的幅度调制与解调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A110B4-E5F4-4AA4-B516-20178B3EC2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64312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AE18AB-1ED1-4015-93FA-A95AE2042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5.3 </a:t>
            </a:r>
            <a:r>
              <a:rPr lang="zh-CN" altLang="en-US"/>
              <a:t>信号的幅度调制与解调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91E0DF-0298-4F98-B103-08640F059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01277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BE81F8-B9DC-4AF6-8AE4-C21FA3F2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5.3 </a:t>
            </a:r>
            <a:r>
              <a:rPr lang="zh-CN" altLang="en-US"/>
              <a:t>信号的幅度调制与解调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878DBC-2C98-472E-9101-1BA4C9519B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42939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F07454-3CDA-44F1-9BFD-0E5D00BBC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5.3 </a:t>
            </a:r>
            <a:r>
              <a:rPr lang="zh-CN" altLang="en-US"/>
              <a:t>信号的幅度调制与解调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7B6419-FA6A-4E10-AAC3-4716A85FD4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31596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EFB586-EC54-4FBE-9129-E7568B36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5.3 </a:t>
            </a:r>
            <a:r>
              <a:rPr lang="zh-CN" altLang="en-US"/>
              <a:t>信号的幅度调制与解调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004CE8-0266-4DFF-9499-32C7A39257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50281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236140-85D0-409C-B556-DFFD6780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5.3 </a:t>
            </a:r>
            <a:r>
              <a:rPr lang="zh-CN" altLang="en-US"/>
              <a:t>信号的幅度调制与解调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AD00B8-257C-4461-8321-4FF1C92B71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35142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E795300-2DCF-4697-8530-FC506C3CB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5.3 </a:t>
            </a:r>
            <a:r>
              <a:rPr lang="zh-CN" altLang="en-US"/>
              <a:t>信号的幅度调制与解调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EE4510-A171-4207-A2F1-28CEC26387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4100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96D7732-3FED-4044-ABA8-62C6F05ED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5.1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EE695F-AE4C-4BBA-8205-0C4936C621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711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772884A-8994-4332-A5EF-9602A9D12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5.3 </a:t>
            </a:r>
            <a:r>
              <a:rPr lang="zh-CN" altLang="en-US"/>
              <a:t>信号的幅度调制与解调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4FEF0D-78B1-4089-8CCF-F174536188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31870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378C4C4-A421-4643-951A-429EE2BE2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24C403-8FF1-436E-A189-6C03976BB6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31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6942BD-D9FA-4509-ACD3-0130F0328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5.4 </a:t>
            </a:r>
            <a:r>
              <a:rPr lang="zh-CN" altLang="en-US"/>
              <a:t>系统的频域分析举例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8C81F6-7C8C-42B8-A068-164CFA344B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73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3B748A0-947A-4C21-B3CC-674AAD7BF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5.4 </a:t>
            </a:r>
            <a:r>
              <a:rPr lang="zh-CN" altLang="en-US"/>
              <a:t>系统的频域分析举例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F60BE9-C512-4AFC-B2E0-19F98DB6EF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141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84F3257-08A5-42D7-9E29-B2765EE52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5.4 </a:t>
            </a:r>
            <a:r>
              <a:rPr lang="zh-CN" altLang="en-US"/>
              <a:t>系统的频域分析举例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A9C34F-8CBF-48B6-A373-DECE95D2AE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82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4C0A247-4118-4E15-ACB4-64715341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5.4 </a:t>
            </a:r>
            <a:r>
              <a:rPr lang="zh-CN" altLang="en-US"/>
              <a:t>系统的频域分析举例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0915B4-B6BD-4F8B-A304-4AE848FA39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984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D42F7B0-70C9-4C40-BCD3-FD74F3EE0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5.4 </a:t>
            </a:r>
            <a:r>
              <a:rPr lang="zh-CN" altLang="en-US"/>
              <a:t>系统的频域分析举例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94F971-7A4D-4F2A-8A1C-902CB24A4B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7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6EF097C-0FAF-4F93-81CA-52B8CCF6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5.4 </a:t>
            </a:r>
            <a:r>
              <a:rPr lang="zh-CN" altLang="en-US"/>
              <a:t>系统的频域分析举例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DAD832-017C-4B7F-AAAC-0302F27971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261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F65FCE0-3F28-458F-AEB2-70591A9C1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5.4 </a:t>
            </a:r>
            <a:r>
              <a:rPr lang="zh-CN" altLang="en-US"/>
              <a:t>系统的频域分析举例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081B5A-D20C-40A2-BC91-D9A4E418CB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095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877EB4-C4BF-4D5F-88FC-8D4588688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5.4 </a:t>
            </a:r>
            <a:r>
              <a:rPr lang="zh-CN" altLang="en-US"/>
              <a:t>系统的频域分析举例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28B541-A84D-42DF-AA92-B0D234C22C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29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B9CFBA5-93F1-4BA7-A90B-5AA2B9E92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5.1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5A5A45-1190-40B0-8E1B-D90CD9FFB3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775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092C88F-D6E4-4EBC-B1C2-3A8A8464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5.4 </a:t>
            </a:r>
            <a:r>
              <a:rPr lang="zh-CN" altLang="en-US"/>
              <a:t>系统的频域分析举例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CC1C43-AC8A-413D-9FB4-DB9989C4D7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900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68DF72F-EC46-492B-BD80-06F60CD4A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5.4 </a:t>
            </a:r>
            <a:r>
              <a:rPr lang="zh-CN" altLang="en-US"/>
              <a:t>系统的频域分析举例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3A029A-648C-4D47-B78D-2DDB0CE40E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081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1CB3CA1-2FA6-4B7A-B34F-3B931CBB4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5.4 </a:t>
            </a:r>
            <a:r>
              <a:rPr lang="zh-CN" altLang="en-US"/>
              <a:t>系统的频域分析举例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6E5B25-6FDD-457D-9939-CA686280E5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973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5FA5F44-C6B7-47AC-A029-5C3007BAB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5.4 </a:t>
            </a:r>
            <a:r>
              <a:rPr lang="zh-CN" altLang="en-US"/>
              <a:t>系统的频域分析举例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105823-A36C-4B62-88B0-EEECEA0549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5523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C8AC736-8A9A-45C5-ADE5-B1FC8D08D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5.4 </a:t>
            </a:r>
            <a:r>
              <a:rPr lang="zh-CN" altLang="en-US"/>
              <a:t>系统的频域分析举例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F702F6-3B7F-4CA4-AAFD-49E3007CCE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814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53EE541-D643-4758-84EA-D17B503B6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5.4 </a:t>
            </a:r>
            <a:r>
              <a:rPr lang="zh-CN" altLang="en-US"/>
              <a:t>系统的频域分析举例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D648AC-7463-4EA6-9509-A373F51E3C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720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5918D7D-FECB-40A9-ACA1-0A8BF4FE7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5.4 </a:t>
            </a:r>
            <a:r>
              <a:rPr lang="zh-CN" altLang="en-US"/>
              <a:t>系统的频域分析举例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A0A770-831E-40BE-BB0B-4860DDA81C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889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D79BFA7-3490-4FE4-BE93-2C372195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5.4 </a:t>
            </a:r>
            <a:r>
              <a:rPr lang="zh-CN" altLang="en-US"/>
              <a:t>系统的频域分析举例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59BD5C-4C8C-4095-8FA7-F64520706C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960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68AE3C-046E-4B66-8DA8-F60AE142D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进行系统的频域分析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379111-2A57-4093-A6DD-E0E17D33D0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8682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2A488F-04A9-48E2-84B5-2681A34E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5.5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进行系统的频域分析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8106B9-6C88-4C48-AA72-03724ED83D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35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1FB00C0-EFA7-4E16-8D95-C65E510F4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5.1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2D5702-352E-4D0F-B939-B80A6A2AAC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9013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11A0C8-72BF-4DDD-A231-B21F69AD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5.5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进行系统的频域分析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1EC7D9-ED7A-42DD-BABF-E1B31373F2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03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7B8826-6374-4B66-94FF-E088D922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5.5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进行系统的频域分析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6DB991-B2B4-48BE-B930-D2943DE0B3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023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B14755F-2A61-4F82-9E01-BEECD54E3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5.5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进行系统的频域分析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3B6790-C186-43D4-A081-CA31156CCB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501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371CE6-1366-4525-BF38-536D93F49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5.5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进行系统的频域分析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B41CA3-F13A-4EF7-8DE2-49D9758639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733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A703DDD-51D8-4535-9DF4-2241E511C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5.5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进行系统的频域分析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4234CD-9A17-465C-82E6-E168F21CD6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181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EEF208-E10D-4E52-B7F5-74A4D76F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5.5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进行系统的频域分析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B6916F-F779-441F-B9E2-DCA401030B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6472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65505FE-9BD8-4B76-83C2-F8A3F4AE3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5.5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进行系统的频域分析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EE71D6-EE9A-4ED6-85A6-8EC4225C72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095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4D1ABCD-8CF2-443D-88D6-ECC09D71E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5.5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进行系统的频域分析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3273FA-207A-4FBD-9D21-DB5878327E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7819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1BF3097-83BC-40BF-B355-148E9809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5.5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进行系统的频域分析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65DB48-7AAA-4640-849F-B65C608483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907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7B46892-4D8E-4CFD-8027-805100A70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5.5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进行系统的频域分析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C8FB13-8B2C-4E9B-BC86-461AF6633C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18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6954A95-DB7F-44A6-81BE-7F80EEE9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E63BF1-17B8-4A23-864D-6238316248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709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85A1DD1-AFE6-4DE7-A4D1-B42C9F71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5.5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进行系统的频域分析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EBBBCC-BE9B-4FAF-9380-9B27E22433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96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C0DA6E5-413A-4AD2-8850-D776D491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8D67C7-4C7F-4370-828F-84190E1CB0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59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9806CCE-A9B5-45B3-AC57-534EF05C6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5EE3B1-2138-40FC-A076-5C94D02394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65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6D6EBDC-29C7-4136-A4D8-9FD793EF2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C1AEA6-0A26-49C9-8CDA-681D58BCDD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83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257FD71-B357-4C91-AF8F-C5230054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81CB4A-9CBA-4CEB-8606-6E55A9963D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83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BE408D8-27A8-41BC-8F1F-A61BD108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72A86-AE18-4396-A90C-F2C17C05BD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92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6A3284D-16AF-42A4-813E-263A0290E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 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B13223-E4AB-44E6-8980-F129D95999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99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1DB64F4-5BAD-42FF-8E3F-512B7FE50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FF6B0B-14BF-40BB-A994-C24935CDF7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98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3C88CF2-8EB8-4633-B1FE-720FCF52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61D786-BA5D-40BB-8173-C7F943C247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85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3BAAB9C-66B4-4B7D-986C-FD925742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150D4A-C617-47FC-B60C-D7D2787BE2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61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A2F93BC-3F63-4917-99D4-C69C5CFB0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DF7485-8E71-4667-9197-71FA156242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45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7C0FC4-0485-4363-A1D4-E0A020C5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832EBF-3BAB-4273-A9D3-6D1C70FB4E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69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CBF04A2-10BD-4354-9467-D708DAA4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DBE943-7268-47D3-A78C-00675ACFFA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73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ED2CD0E-7CC1-424F-88B7-FF46BAED1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975FEF-277E-4D7C-A636-413F06871A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3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02F9F4C-FBCC-4F46-B9DB-A44CE14A8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647858-1E74-4214-A6B3-C3DEFF6D61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54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58E6A2A-8362-4DC4-A168-F127C480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FBAA92-C9AE-46CA-BB7B-72E31A5586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30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FB73BFC-A0D1-4FF3-A91C-9E0FB772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009E96-F7B4-4F85-96FE-125DA64DCD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72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9C08ECF-FC58-4DBB-AF4D-EE3286421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A90426-0846-48E4-B881-185963D093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85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7D10397-CA6B-4B28-83CD-6C0B7E187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FB4830-8142-4218-91F5-E9770A066D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7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D36F062-4627-471D-92BA-B6C2EABD2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CC8E69-4872-4786-BFB0-CA77E70707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33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1B0FAC6-E9BB-4998-8760-1920FE0C3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A22E4F-DA84-4414-9B87-4F9EA18CBF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71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2D525FD-1EE6-4E69-BB3E-D6A513D6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A20EB2-F420-4923-B0CA-05CF096C5F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04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ECC3B9B-2673-4EC2-9CA8-54E77169F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9DA543-66B1-47DD-A5DC-F9503AF400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92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F137D78-35E3-4CFB-B2AF-B15C9C911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665AF8-A187-4131-897D-E1BD98F0A1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40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C7C7B99-1DBB-4D8E-8C45-97AE075E5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1C65D6-C562-4D08-8A9E-ED001F5BE3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7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BA0E5B3-5546-46DC-A879-26F75E41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12A938-9552-43A5-81FA-73D2808392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16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1E77A65-C292-4734-9FA2-0DC925ACF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A60FA8-298C-49D0-B54F-6B63064A51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27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D80D09B-9FAF-40BE-AD1B-1DF7906A6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325C15-E89E-4316-860C-C1E98BEFE6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85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9CFAEDA-089C-4D23-852A-0261341FB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5.1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98BC35-51EB-4606-B3DC-0BF9727824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59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E6324DE-1004-4D35-95CB-AC29A244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638994-D1EB-4392-8032-FD81A6D1D0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84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51AF06C-D0EE-4E78-8260-634DCCAFA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DA2A82-0722-4FC9-A644-5592657B42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88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3C8D14-3281-4E62-9F77-4925BB0A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1F329F-BC4A-473F-A91A-E6F0587244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17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8336CB9-527F-4AA6-9C02-FAFF2B9E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7EFE61-F0D9-48FF-959E-BDEB21FD04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24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545F83D-B299-4AB3-988B-6827BCAB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34079B-00CF-4BC1-85FF-8F126117E2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8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53C1229-16D3-4E01-8D94-EFFA1272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4946A0-EF02-4F26-A80A-4E031410E9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09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BED14AE-4DEE-4497-9807-8F1805AE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2B5AB8-0571-4FCF-B233-525AF2CD0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46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B3DB0F-5C41-4336-BDAF-1B1307ECC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48C5DC-1134-4B96-ABA6-5DE41523CA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61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E623149-E0C4-4706-849D-E4E6650BA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DBC2F7-F918-43E5-848A-01144A5871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247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DD82E4C-C111-4A68-9DAE-DD6737B5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1C2B14-B8E3-4240-A552-9C2A13CA39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72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2EBD481-40EE-4F39-9BF2-36F14ED5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5.1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ABAB75-CF69-41AA-BB8C-DA31E7B112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68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F507215-FCB0-498F-9B51-C0165AD3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FCCDED-F069-4F59-8B4C-2194AFDB3A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87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16C6E2E-9AA8-4204-B8CB-51A04254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2BCA9C-4550-42F3-8377-40A2024331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752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8C5733-9EEE-48D5-B96C-966022DE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3C607A-E9EB-44D0-96B6-441406A07B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51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E725696-9A33-426B-B530-4D37257E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AFFA0E-4323-404E-A045-448B77FCD9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46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EF6C727-9133-48B6-A913-CEA4CC8DE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71B71B-7622-4DE6-81F6-63E9DD3D58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695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7D27596-5A49-4E19-9B47-34740E734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8530FF-DCA0-4B42-9857-8BFC7BA741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229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74D9BE-2EE6-4DD7-B142-5B464409D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737B08-E0DD-4077-979A-55CF97DA5F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02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9C6C120-E427-4AB6-95C5-A24757832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ACCE4F-4AF0-472E-B2FE-B37E3A4800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057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471A49A-07B7-49E4-8388-7829D60E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9D5945-6CA3-4ADC-A0BB-2DED50AD13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946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C6BFA0E-35D2-438B-92DF-A05BA47A0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DB0693-F802-4451-AC29-76A396620A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23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501B66D-7D6E-460B-A93C-C01D82760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5.1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FE8D43-CBEC-4C08-9B5D-614B8AF32A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897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48DEDDE-4ABA-4066-9569-E903CCD09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37F836-4882-4A76-8D42-6A81DDCD8A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732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7AB5651-F950-4971-9523-FF5D9F8B7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22A767-B060-4807-B5C7-BDA2140CCD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112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FA0679C-36C7-4B5B-81F7-C22A93CC8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85AFD3-61B8-4A9D-8F74-F9A1334A8C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103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C730E88-7A94-444F-93FB-4C0E50E2C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AEF4EB-3CFD-4635-93C6-60D7D8C970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397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EDBFA9-8D92-4DD8-977C-09F0808B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741C35-67B3-4B89-A017-E8A95E8BE5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737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B501D15-581D-4851-AE09-CE3F54E20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F38343-1B99-4DF7-8294-14C6CC405A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238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E20882-6FD3-4F17-8BE8-CE3F72746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8D59F3-1751-4FA6-B0DE-B9D3684A23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995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CB5519-2E7D-48DB-B21A-F483EA09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A46248-8E78-4150-9397-9FF6D5B3F2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41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BFD66C2-AD3F-4378-B2D1-7C7ED4A33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91DBEC-F0D3-49FD-B8E2-7E3EB1F397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686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214D294-F9C8-4192-AB8A-8EF9427E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03729F-CE30-4A4E-8CEF-40CAAF7FE5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38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B748B99-E8AC-4BF9-80CB-2C3E05CF3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5.1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9B890C-FC87-40AE-AA25-71D3E335C8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390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185DF92-3DE7-4408-859C-0E0A715A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480F4D-3DB9-43EF-981B-2DB3F1B02A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925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DDFD5E8-9C2F-4A7F-B704-732C5F43F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7D6CD4-E3C7-4FF1-B09F-4E72C02B6D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149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7B78CA-A410-4B1B-8CCD-99F89632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4B8CE7-40A3-423B-8919-C0ED964B2E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056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4CC0540-899D-424A-8914-54988938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F9316E-F8E6-4FE9-B113-C6F005C11F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432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CD3E7B1-4230-4ADE-A03A-488059AC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680DA9-A302-48AE-ADC4-C5EB1A0CBE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889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B3A3CAE-60CF-4417-A5AB-DFB5FF809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0C0645-ED4E-450D-9A16-270DE8EA06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34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508E49-3EEA-4197-AC99-99FB9A981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DE21F6-0280-4008-8926-172B95937F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381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76CF385-6021-4FD7-9890-9C201D7E7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E57119-16B6-433C-8411-DBA6A6608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821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81C0121-F8D4-4DC0-8E28-68D084C27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551CDC-A16C-4B59-944E-91E8611F0A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085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77F3BC9-0AA1-4BBD-8809-FF8E0A04B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CF5803-C1C9-4849-929C-D298B330BF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29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5D3DC4-989D-447F-937E-8C1B4598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5.1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BD21C5-A3A1-4F61-A0FD-D1EC331422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319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2FC478B-28C8-4309-823C-21C86D34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12F427-CC0B-481D-9A0B-7D75BEA702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357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20A0E1-BF81-449C-AC6B-6E22BA7D8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EE33E6-1909-43C9-85EB-12AAE0E12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92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6BC9E6E-70C6-48A9-935D-BE774F460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D2251F-A280-4750-9A3F-CD5E095B6C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659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758B9E9-8D18-41CE-BCAA-E0982AE0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EA8469-2095-4E8F-AB30-9F836F78B4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270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4C9C42-9224-4744-ABE7-5839D3F6A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7E72F8-3E87-481B-A342-8E6685D1C8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702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3179673-7076-4AB5-864F-F4A3F593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545297-F39D-4783-AE08-E5166E1F7A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991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3728C88-88EE-46FC-A56C-E6682F47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32A566-1AD3-4B00-8DFB-66C46FB25A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218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53F29E1-A23F-49C4-BC09-F49CEA2A5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2C2F18-5C02-4F3E-835E-C6CF56C06A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733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C50378B-C443-4CE6-979B-8BFAA706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704495-4321-4836-A48D-11C0B541B7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590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649B354-0B6D-4EF6-A0B4-48A033F1F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BEE78D-B522-4D06-99EC-633AA52C49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32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E34294-A50F-46FF-9C98-22F2F389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5.1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6BCC54-241D-4BE2-8183-1A3A6B8B72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075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7568E50-3F8C-4F4B-A413-D32F10088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7B4947-399E-4A82-BB85-D71360ED89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26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B488AD-FD51-4BCF-8B60-921842137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A40263-0A4A-49D7-BFAB-13A50213E7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937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6CB0DD3-1EC3-4FE3-BA08-C19DB6AC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5.2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BB48AB-DDC4-438E-A610-1B99F0789B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148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F748196-485F-43BC-9661-C9585B9F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信号的幅度调制与解调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AECC59-3C0C-4571-A8C2-2585DF7B85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755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91BBC49-30EC-4E8E-A4FD-86C1C5245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5.3 </a:t>
            </a:r>
            <a:r>
              <a:rPr lang="zh-CN" altLang="en-US"/>
              <a:t>信号的幅度调制与解调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D6FEBB-1E76-484D-8329-2958DCD2E5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05750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C564A38-9AE4-4D02-B7CC-7B5292810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5.3 </a:t>
            </a:r>
            <a:r>
              <a:rPr lang="zh-CN" altLang="en-US"/>
              <a:t>信号的幅度调制与解调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F01CD3-E8F4-467B-A021-A197A20216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0613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FEBDF74-E20B-43C6-B220-77754AD6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5.3 </a:t>
            </a:r>
            <a:r>
              <a:rPr lang="zh-CN" altLang="en-US"/>
              <a:t>信号的幅度调制与解调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F8B9AC-36CE-4B75-BAEC-F7C2E99067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39886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A9174AA-4900-4279-9D18-AEE5129B3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5.3 </a:t>
            </a:r>
            <a:r>
              <a:rPr lang="zh-CN" altLang="en-US"/>
              <a:t>信号的幅度调制与解调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99459F-BF3C-4E6B-B29A-0A98BD5149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68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C30568-E729-4A84-8626-054EA34C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5.3 </a:t>
            </a:r>
            <a:r>
              <a:rPr lang="zh-CN" altLang="en-US"/>
              <a:t>信号的幅度调制与解调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95BE67-C6D6-42ED-A515-C795D9C71F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08177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60ED42C-7FDF-4828-9639-E82306FB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5.3 </a:t>
            </a:r>
            <a:r>
              <a:rPr lang="zh-CN" altLang="en-US"/>
              <a:t>信号的幅度调制与解调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8B3D17-A600-49EB-ADC8-B54CC0958C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7375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591</Words>
  <Application>Microsoft Office PowerPoint</Application>
  <PresentationFormat>宽屏</PresentationFormat>
  <Paragraphs>91</Paragraphs>
  <Slides>140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140</vt:i4>
      </vt:variant>
    </vt:vector>
  </HeadingPairs>
  <TitlesOfParts>
    <vt:vector size="144" baseType="lpstr">
      <vt:lpstr>等线</vt:lpstr>
      <vt:lpstr>等线 Light</vt:lpstr>
      <vt:lpstr>Arial</vt:lpstr>
      <vt:lpstr>Office 主题​​</vt:lpstr>
      <vt:lpstr>系统的频域分析</vt:lpstr>
      <vt:lpstr>5 系统的频域分析</vt:lpstr>
      <vt:lpstr>连续时间LTI系统的频域分析</vt:lpstr>
      <vt:lpstr>5.1 连续时间LTI系统的频域分析</vt:lpstr>
      <vt:lpstr>5.1连续时间LTI系统的频域分析</vt:lpstr>
      <vt:lpstr>5.1连续时间LTI系统的频域分析</vt:lpstr>
      <vt:lpstr>5.1连续时间LTI系统的频域分析</vt:lpstr>
      <vt:lpstr>5.1连续时间LTI系统的频域分析</vt:lpstr>
      <vt:lpstr>5.1连续时间LTI系统的频域分析</vt:lpstr>
      <vt:lpstr>5.1连续时间LTI系统的频域分析</vt:lpstr>
      <vt:lpstr>5.1连续时间LTI系统的频域分析</vt:lpstr>
      <vt:lpstr>5.1连续时间LTI系统的频域分析</vt:lpstr>
      <vt:lpstr>5.1连续时间LTI系统的频域分析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离散时间LTI系统的频域分析</vt:lpstr>
      <vt:lpstr>5.2离散时间LTI系统的频域分析</vt:lpstr>
      <vt:lpstr>5.2离散时间LTI系统的频域分析</vt:lpstr>
      <vt:lpstr>5.2离散时间LTI系统的频域分析</vt:lpstr>
      <vt:lpstr>5.2离散时间LTI系统的频域分析</vt:lpstr>
      <vt:lpstr>5.2离散时间LTI系统的频域分析</vt:lpstr>
      <vt:lpstr>5.2离散时间LTI系统的频域分析</vt:lpstr>
      <vt:lpstr>5.2离散时间LTI系统的频域分析</vt:lpstr>
      <vt:lpstr>5.2离散时间LTI系统的频域分析</vt:lpstr>
      <vt:lpstr>5.2离散时间LTI系统的频域分析</vt:lpstr>
      <vt:lpstr>5.2离散时间LTI系统的频域分析</vt:lpstr>
      <vt:lpstr>5.2离散时间LTI系统的频域分析</vt:lpstr>
      <vt:lpstr>5.2离散时间LTI系统的频域分析</vt:lpstr>
      <vt:lpstr>5.2离散时间LTI系统的频域分析</vt:lpstr>
      <vt:lpstr>5.2离散时间LTI系统的频域分析</vt:lpstr>
      <vt:lpstr>5.2离散时间LTI系统的频域分析</vt:lpstr>
      <vt:lpstr>5.2离散时间LTI系统的频域分析</vt:lpstr>
      <vt:lpstr>5.2离散时间LTI系统的频域分析</vt:lpstr>
      <vt:lpstr>PowerPoint 演示文稿</vt:lpstr>
      <vt:lpstr>5.2离散时间LTI系统的频域分析</vt:lpstr>
      <vt:lpstr>5.2离散时间LTI系统的频域分析</vt:lpstr>
      <vt:lpstr>5.2离散时间LTI系统的频域分析</vt:lpstr>
      <vt:lpstr>5.2离散时间LTI系统的频域分析</vt:lpstr>
      <vt:lpstr>5.2离散时间LTI系统的频域分析</vt:lpstr>
      <vt:lpstr>5.2离散时间LTI系统的频域分析</vt:lpstr>
      <vt:lpstr>5.2离散时间LTI系统的频域分析</vt:lpstr>
      <vt:lpstr>5.2离散时间LTI系统的频域分析</vt:lpstr>
      <vt:lpstr>5.2离散时间LTI系统的频域分析</vt:lpstr>
      <vt:lpstr>5.2离散时间LTI系统的频域分析</vt:lpstr>
      <vt:lpstr>5.2离散时间LTI系统的频域分析</vt:lpstr>
      <vt:lpstr>5.2离散时间LTI系统的频域分析</vt:lpstr>
      <vt:lpstr>信号的幅度调制与解调</vt:lpstr>
      <vt:lpstr>5.3 信号的幅度调制与解调</vt:lpstr>
      <vt:lpstr>5.3 信号的幅度调制与解调</vt:lpstr>
      <vt:lpstr>5.3 信号的幅度调制与解调</vt:lpstr>
      <vt:lpstr>5.3 信号的幅度调制与解调</vt:lpstr>
      <vt:lpstr>5.3 信号的幅度调制与解调</vt:lpstr>
      <vt:lpstr>5.3 信号的幅度调制与解调</vt:lpstr>
      <vt:lpstr>5.3 信号的幅度调制与解调</vt:lpstr>
      <vt:lpstr>5.3 信号的幅度调制与解调</vt:lpstr>
      <vt:lpstr>5.3 信号的幅度调制与解调</vt:lpstr>
      <vt:lpstr>5.3 信号的幅度调制与解调</vt:lpstr>
      <vt:lpstr>5.3 信号的幅度调制与解调</vt:lpstr>
      <vt:lpstr>5.3 信号的幅度调制与解调</vt:lpstr>
      <vt:lpstr>5.3 信号的幅度调制与解调</vt:lpstr>
      <vt:lpstr>5.3 信号的幅度调制与解调</vt:lpstr>
      <vt:lpstr>5.3 信号的幅度调制与解调</vt:lpstr>
      <vt:lpstr>5.3 信号的幅度调制与解调</vt:lpstr>
      <vt:lpstr>5.3 信号的幅度调制与解调</vt:lpstr>
      <vt:lpstr>系统的频域分析举例</vt:lpstr>
      <vt:lpstr>5.4 系统的频域分析举例</vt:lpstr>
      <vt:lpstr>5.4 系统的频域分析举例</vt:lpstr>
      <vt:lpstr>5.4 系统的频域分析举例</vt:lpstr>
      <vt:lpstr>5.4 系统的频域分析举例</vt:lpstr>
      <vt:lpstr>5.4 系统的频域分析举例</vt:lpstr>
      <vt:lpstr>5.4 系统的频域分析举例</vt:lpstr>
      <vt:lpstr>5.4 系统的频域分析举例</vt:lpstr>
      <vt:lpstr>5.4 系统的频域分析举例</vt:lpstr>
      <vt:lpstr>5.4 系统的频域分析举例</vt:lpstr>
      <vt:lpstr>5.4 系统的频域分析举例</vt:lpstr>
      <vt:lpstr>5.4 系统的频域分析举例</vt:lpstr>
      <vt:lpstr>5.4 系统的频域分析举例</vt:lpstr>
      <vt:lpstr>5.4 系统的频域分析举例</vt:lpstr>
      <vt:lpstr>5.4 系统的频域分析举例</vt:lpstr>
      <vt:lpstr>5.4 系统的频域分析举例</vt:lpstr>
      <vt:lpstr>5.4 系统的频域分析举例</vt:lpstr>
      <vt:lpstr>利用MATLAB进行系统的频域分析</vt:lpstr>
      <vt:lpstr>5.5 利用MATLAB进行系统的频域分析</vt:lpstr>
      <vt:lpstr>5.5 利用MATLAB进行系统的频域分析</vt:lpstr>
      <vt:lpstr>5.5 利用MATLAB进行系统的频域分析</vt:lpstr>
      <vt:lpstr>5.5 利用MATLAB进行系统的频域分析</vt:lpstr>
      <vt:lpstr>5.5 利用MATLAB进行系统的频域分析</vt:lpstr>
      <vt:lpstr>5.5 利用MATLAB进行系统的频域分析</vt:lpstr>
      <vt:lpstr>5.5 利用MATLAB进行系统的频域分析</vt:lpstr>
      <vt:lpstr>5.5 利用MATLAB进行系统的频域分析</vt:lpstr>
      <vt:lpstr>5.5 利用MATLAB进行系统的频域分析</vt:lpstr>
      <vt:lpstr>5.5 利用MATLAB进行系统的频域分析</vt:lpstr>
      <vt:lpstr>5.5 利用MATLAB进行系统的频域分析</vt:lpstr>
      <vt:lpstr>5.5 利用MATLAB进行系统的频域分析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系统的频域分析</dc:title>
  <dc:creator>min sky</dc:creator>
  <cp:lastModifiedBy>min sky</cp:lastModifiedBy>
  <cp:revision>1</cp:revision>
  <dcterms:created xsi:type="dcterms:W3CDTF">2024-04-29T00:51:45Z</dcterms:created>
  <dcterms:modified xsi:type="dcterms:W3CDTF">2024-04-29T00:51:46Z</dcterms:modified>
</cp:coreProperties>
</file>